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Хто подібний є такий, як Він,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Агнець Божий Син?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Всемогутній, що на троні Він.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Гори й океан співають: 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О, Адонай! На світанку і вночі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Його славлять всі святі!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О, Адонай! Всі народи на землі,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З ними Ангели святі в хвалі!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Хто подібний є такий, як Він,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Агнець Божий Син?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Зорі Божі, воїнства небес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Господу хвалу співають: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О, Адонай! На світанку і вночі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Його славлять всі святі!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О, Адонай! Всі народи на землі,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З ними Ангели святі в хвалі!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Хто подібний є такий, як Він,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Агнець Божий Син?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Церква Божа псалмами хвали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У серцях своїх співає: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О, Адонай! На світанку і вночі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Його славлять всі святі!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О, Адонай! Всі народи на землі,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З ними Ангели святі в хвалі!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2021-08-06T20:22:54Z</dcterms:created>
  <dc:creator/>
  <dc:description/>
  <dc:language>uk-UA</dc:language>
  <cp:lastModifiedBy/>
  <dcterms:modified xsi:type="dcterms:W3CDTF">2021-08-06T20:32:31Z</dcterms:modified>
  <cp:revision>2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